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C3C5-E6E3-4CB3-AF6F-8BCB5287741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CD3-6381-42B4-BABC-5CFC18C913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C3C5-E6E3-4CB3-AF6F-8BCB5287741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CD3-6381-42B4-BABC-5CFC18C913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C3C5-E6E3-4CB3-AF6F-8BCB5287741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CD3-6381-42B4-BABC-5CFC18C913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C3C5-E6E3-4CB3-AF6F-8BCB5287741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CD3-6381-42B4-BABC-5CFC18C913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C3C5-E6E3-4CB3-AF6F-8BCB5287741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CD3-6381-42B4-BABC-5CFC18C913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C3C5-E6E3-4CB3-AF6F-8BCB5287741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CD3-6381-42B4-BABC-5CFC18C913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C3C5-E6E3-4CB3-AF6F-8BCB5287741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CD3-6381-42B4-BABC-5CFC18C913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C3C5-E6E3-4CB3-AF6F-8BCB5287741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CD3-6381-42B4-BABC-5CFC18C913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C3C5-E6E3-4CB3-AF6F-8BCB5287741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CD3-6381-42B4-BABC-5CFC18C913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C3C5-E6E3-4CB3-AF6F-8BCB5287741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CD3-6381-42B4-BABC-5CFC18C913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CC3C5-E6E3-4CB3-AF6F-8BCB5287741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BCD3-6381-42B4-BABC-5CFC18C913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CC3C5-E6E3-4CB3-AF6F-8BCB5287741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BCD3-6381-42B4-BABC-5CFC18C913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918b9cc1ae5244121b3d2a2da458b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ello_html_2c9c6de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ky_Lark_e09-1-072_l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151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6d580be76f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01156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56d583c04330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2020-03-19T17:44:10Z</dcterms:created>
  <dcterms:modified xsi:type="dcterms:W3CDTF">2020-03-19T18:23:25Z</dcterms:modified>
</cp:coreProperties>
</file>